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820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Evaluating WordPress Deployment on AWS: A Full-Stack CMS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0134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technical exploration of enterprise-level WordPress deployment using Amazon Web Services infrastructure and best practices.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13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1896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994440"/>
            <a:ext cx="30609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Abdirahman1 Ahmed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255"/>
            <a:ext cx="6766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319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1753195"/>
            <a:ext cx="4271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 Security Hardening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24361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Apply WordPress security best practices and implement WAF protection.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196233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196233"/>
            <a:ext cx="36812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686651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caching layers and consider CDN integration for global audiences.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3696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Monitoring &amp; Maintenance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Establish automated backup routines and update management procedures.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8230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82308"/>
            <a:ext cx="3679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Documentation &amp; Training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72726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 operational runbooks and conduct admin training sessions.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Scenario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Businesses require scalable, secure content management systems. Traditional solutions often fall short.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Question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WordPress dominates the CMS market. But is it truly viable for enterprise deployment?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Approach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We'll evaluate a WordPress AWS implementation against enterprise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High-Level Solution Overview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Apache Web Server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Handles HTTP requests and serves WordPress files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MariaDB Database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Stores WordPress content, user data, and settings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Amazon EC2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virtualized compute infrastructure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Security Groups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Implements tiered security controls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8276"/>
            <a:ext cx="8488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Breakdown - Linux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74031"/>
            <a:ext cx="3855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Chosen: Amazon Linux 2023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55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Optimized specifically for AWS environments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973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Lightweight with enhanced security features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95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Regular security updates from Amazon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74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Alternatives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255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Ubuntu: Larger community support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973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CentOS: Enterprise stability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Amazon Linux has less community support than Ubuntu.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3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Breakdown - Web Servers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40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15658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Easy WordPress Integration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036695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Apache's .htaccess support simplifies WordPress configuration and URL rewriting.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140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15658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Extensive Documentation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036695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Mature documentation ecosystem supports troubleshooting and optimization.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41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98443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019800"/>
            <a:ext cx="3356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Resource Consideration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5102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 consume more resources than NGINX under heavy traffic loads.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40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Breakdown - Databases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961799"/>
            <a:ext cx="30480" cy="406372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2017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9617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004304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3039666"/>
            <a:ext cx="2855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MySQL Compatibility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35300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Direct fork of MySQL ensures perfect WordPress compatibility.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458652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389120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4424482"/>
            <a:ext cx="3793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Open Source Development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91490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Fully open development model promotes security and innovation.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633424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6136838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6172200"/>
            <a:ext cx="3309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Support Considerations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66626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Less enterprise support compared to Oracle MySQL.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7408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Breakdown - Virtualization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Elastic Scaling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Dynamically adjust resources based on traffic demands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Built-in Monitoring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CloudWatch integration provides comprehensive performance visibility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Network Complexity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Requires understanding of VPC, subnets, and routing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Cost Efficiency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T3a.nano offers balanced performance/cost ratio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83805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Breakdown - CMS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3166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7792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Intuitive administration requires minimal training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3773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Extensive Plugin Ecosystem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58148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 59,000 plugins provide virtually unlimited functionality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4025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Performance Considerations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1563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May require caching/CDN for enterprise-scale traffic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9544"/>
            <a:ext cx="8445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Advantages &amp; Challenges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813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153144"/>
            <a:ext cx="22542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Deployment Speed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997893"/>
            <a:ext cx="22542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Rapid setup and configuration reduce time-to-market.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505813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9067" y="5153144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19067" y="5643563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Thousands of themes and plugins enable unique solutions.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0581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0674" y="5153144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50674" y="5643563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Ideal for small/medium businesses with limited budgets.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50581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82281" y="5153144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Security Concerns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82281" y="5997893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Third-party plugins introduce potential vulnerabilities.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2025-05-01T03:20:52Z</dcterms:created>
  <dcterms:modified xsi:type="dcterms:W3CDTF">2025-05-01T03:20:52Z</dcterms:modified>
</cp:coreProperties>
</file>